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6"/>
  </p:notesMasterIdLst>
  <p:handoutMasterIdLst>
    <p:handoutMasterId r:id="rId17"/>
  </p:handoutMasterIdLst>
  <p:sldIdLst>
    <p:sldId id="262" r:id="rId5"/>
    <p:sldId id="575" r:id="rId6"/>
    <p:sldId id="633" r:id="rId7"/>
    <p:sldId id="634" r:id="rId8"/>
    <p:sldId id="559" r:id="rId9"/>
    <p:sldId id="649" r:id="rId10"/>
    <p:sldId id="650" r:id="rId11"/>
    <p:sldId id="651" r:id="rId12"/>
    <p:sldId id="652" r:id="rId13"/>
    <p:sldId id="653" r:id="rId14"/>
    <p:sldId id="65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704" autoAdjust="0"/>
  </p:normalViewPr>
  <p:slideViewPr>
    <p:cSldViewPr snapToGrid="0">
      <p:cViewPr varScale="1">
        <p:scale>
          <a:sx n="79" d="100"/>
          <a:sy n="79" d="100"/>
        </p:scale>
        <p:origin x="12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9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4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10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7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4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5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2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7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39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7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79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9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98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616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4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The Church: Putting the Word of God on Display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2:1-10 (Part 3 – Older Women/Younger Women)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February 28, 2021 - PM</a:t>
            </a:r>
          </a:p>
        </p:txBody>
      </p:sp>
    </p:spTree>
    <p:extLst>
      <p:ext uri="{BB962C8B-B14F-4D97-AF65-F5344CB8AC3E}">
        <p14:creationId xmlns:p14="http://schemas.microsoft.com/office/powerpoint/2010/main" val="11585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4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Younger women are to be godly homemakers so that the word of God will not be dishonored (2:4-5)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F2A52-66D0-4C25-B958-83AF9BA50E78}"/>
              </a:ext>
            </a:extLst>
          </p:cNvPr>
          <p:cNvSpPr txBox="1"/>
          <p:nvPr/>
        </p:nvSpPr>
        <p:spPr>
          <a:xfrm>
            <a:off x="402955" y="2316994"/>
            <a:ext cx="1150929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Younger women are “love” their husbands -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philandros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– lover/friend of her man]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Younger women are to “love” their children –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philoteknous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– lover/friend of her children]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Younger women are to be sensible –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[well-balanced and under control]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Younger women are to be pure –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[sexually sound/chaste]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Younger women are to be workers at home –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[home makers]</a:t>
            </a: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Younger women are to be kind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– [good, nice, pleasant]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Younger women are to be subject to their husbands –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[to put one’s self under another]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814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The Church: Putting the Word of God on Display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2:1-10 (Part 3 – Older Women/Younger Women)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February 28, 2021 - PM</a:t>
            </a:r>
          </a:p>
        </p:txBody>
      </p:sp>
    </p:spTree>
    <p:extLst>
      <p:ext uri="{BB962C8B-B14F-4D97-AF65-F5344CB8AC3E}">
        <p14:creationId xmlns:p14="http://schemas.microsoft.com/office/powerpoint/2010/main" val="153886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2:1-10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54938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But as for you, speak the things which are fitting for sound doctrine. 2 Older men are to be temperate, dignified, sensible, sound in faith, in love, in perseverance. 3 Older women likewise are to be reverent in their behavior, not malicious gossips nor enslaved to much wine, teaching what is good, 4 so that they may encourage the young women to love their husbands, to love their children, 5 to be sensible, pure, workers at home, kind, being subject to their own husbands, so that the word of God will not be dishonored. 6 Likewise urge the young men to be sensible; 7 in all things show yourself to be an example of good deeds, with purity in doctrine, dignified, 8 sound in speech which is beyond reproach, so that the opponent will be put to shame, having nothing bad to say about us. 9 Urge bondslaves to be subject to their own masters in everything, to be well-pleasing, not argumentative, 10 not pilfering, but showing all good faith so that they will adorn the doctrine of God our Savior in every respect. </a:t>
            </a: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3:14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people must also learn to engage in good deeds to meet pressing needs, so that they will not be unfruitful.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1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2:1-10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54938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But as for you, speak the things which are fitting for sound doctrine. 2 Older men are to be temperate, dignified, sensible, sound in faith, in love, in perseverance. 3 Older women likewise are to be reverent in their behavior, not malicious gossips nor enslaved to much wine, teaching what is good, 4 so that they may encourage the young women to love their husbands, to love their children, 5 to be sensible, pure, workers at home, kind, being subject to their own husbands, </a:t>
            </a:r>
            <a:r>
              <a:rPr lang="en-US" sz="27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that the word of God will not be dishonored</a:t>
            </a:r>
            <a:r>
              <a:rPr lang="en-US" sz="27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6 Likewise urge the young men to be sensible; 7 in all things show yourself to be an example of good deeds, with purity in doctrine, dignified, 8 sound in speech which is beyond reproach, so that the opponent will be put to shame, having nothing bad to say about us. 9 Urge bondslaves to be subject to their own masters in everything, to be well-pleasing, not argumentative, 10 not pilfering, but showing all good faith so that they will adorn the doctrine of God our Savior in every respect. </a:t>
            </a:r>
            <a:endParaRPr lang="en-US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6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Sound doctrine is the source of all godly testimony and living (2:1)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Older men are to be godly to attract others to the Savior (2:2)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Older women are to be examples of godliness, training younger women (2:3)</a:t>
            </a:r>
          </a:p>
        </p:txBody>
      </p:sp>
    </p:spTree>
    <p:extLst>
      <p:ext uri="{BB962C8B-B14F-4D97-AF65-F5344CB8AC3E}">
        <p14:creationId xmlns:p14="http://schemas.microsoft.com/office/powerpoint/2010/main" val="157733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3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Older women are to be examples of godliness, training younger women (2:3)</a:t>
            </a:r>
          </a:p>
          <a:p>
            <a:pPr marL="514350" indent="-514350" algn="just">
              <a:buAutoNum type="alphaUcPeriod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Older women are to be reverent in their behavior – [demeanor and inner character]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C3B67-BFA1-4934-BA0F-25892B09A21C}"/>
              </a:ext>
            </a:extLst>
          </p:cNvPr>
          <p:cNvSpPr txBox="1"/>
          <p:nvPr/>
        </p:nvSpPr>
        <p:spPr>
          <a:xfrm>
            <a:off x="277168" y="3889819"/>
            <a:ext cx="1166173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1 Peter 3:3-4 – 3 Your adornment must not be merely external — braiding the hair, and wearing gold jewelry, or putting on dresses; 4 but let it be the hidden person of the heart, with the imperishable quality of a gentle and quiet spirit, which is precious in the sight of God.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3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3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Older women are to be examples of godliness, training younger women (2:3)</a:t>
            </a:r>
          </a:p>
          <a:p>
            <a:pPr marL="514350" indent="-514350" algn="just"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Older women are to be reverent in their behavior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– [demeanor and inner character]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 algn="just">
              <a:buAutoNum type="alphaU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Older women are not to be malicious gossips –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[“</a:t>
            </a:r>
            <a:r>
              <a:rPr lang="en-U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diabolous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” – thrower of things; false accuser]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Older women are not to be enslaved to much wine –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[under outside influence]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Older women are to teach what is good –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[beautiful/attractive]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6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Right Doctrine – Right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4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Younger women are to be godly homemakers so that the word of God will not be dishonored (2:5)</a:t>
            </a:r>
          </a:p>
        </p:txBody>
      </p:sp>
    </p:spTree>
    <p:extLst>
      <p:ext uri="{BB962C8B-B14F-4D97-AF65-F5344CB8AC3E}">
        <p14:creationId xmlns:p14="http://schemas.microsoft.com/office/powerpoint/2010/main" val="423381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venir Next LT Pro" panose="020B0504020202020204" pitchFamily="34" charset="0"/>
              </a:rPr>
              <a:t>The Path of the Strange Woman (Proverbs 7:10-21)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Forward (10a) – she comes to him (the woman is the pursuer, instigator, aggressive in the relationship)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Inappropriately dressed (10b) – dressed as a harlot, i.e. seductively as opposed to with modesty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Loud and obnoxious (11a) rather than possessing a gentle and quiet spirit which is precious in the sight of God (1 Peter 3:4)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Rebellious (11b) – does not want to be respectful, submissive, follower or order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Feet do not stay at home (11c) – does not want to be there, wants to be out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Inappropriate places (12) – purposely in the wrong place at the wrong time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7. Pushy and physical (13)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8. Religious (14) – will talk the talk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9. Deceptive (15) “you’re the only one for me”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10. Plots evil to make it look good (16-17)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11. Selfish (18)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12. Unfaithful (19-20)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13. Persuasive (21a)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 Talkative (21b) – talks too much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1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75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7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75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BD8E5-A18E-435C-B431-90A6B59F4B6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1193</Words>
  <Application>Microsoft Office PowerPoint</Application>
  <PresentationFormat>Widescreen</PresentationFormat>
  <Paragraphs>70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Agency FB</vt:lpstr>
      <vt:lpstr>Arial</vt:lpstr>
      <vt:lpstr>Avenir Next LT Pro</vt:lpstr>
      <vt:lpstr>Bookman Old Style</vt:lpstr>
      <vt:lpstr>Calibri</vt:lpstr>
      <vt:lpstr>Rockwell</vt:lpstr>
      <vt:lpstr>Times New Roman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Katarzyna</cp:lastModifiedBy>
  <cp:revision>53</cp:revision>
  <dcterms:created xsi:type="dcterms:W3CDTF">2020-08-29T16:37:12Z</dcterms:created>
  <dcterms:modified xsi:type="dcterms:W3CDTF">2021-02-28T23:35:58Z</dcterms:modified>
</cp:coreProperties>
</file>